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D5B4C61-644A-2E4C-B7F5-7501F09495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99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82CA0CFF-B937-504D-BA10-99F7F2394A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06-10-24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06-10-24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06-10-24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06-10-24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06-10-24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06-10-24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06-10-24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4276669" y="4999097"/>
            <a:ext cx="557262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ANTOFAGASTA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634590" y="6147093"/>
            <a:ext cx="309878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7A979D-6226-4747-9BBC-7E0C5F53B020}"/>
              </a:ext>
            </a:extLst>
          </p:cNvPr>
          <p:cNvSpPr txBox="1"/>
          <p:nvPr/>
        </p:nvSpPr>
        <p:spPr>
          <a:xfrm>
            <a:off x="4214806" y="6669967"/>
            <a:ext cx="1938351" cy="384721"/>
          </a:xfrm>
          <a:prstGeom prst="rect">
            <a:avLst/>
          </a:prstGeom>
          <a:solidFill>
            <a:srgbClr val="E0235E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1600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s-CL" sz="1900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XX-XXXX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2" y="2701756"/>
            <a:ext cx="2288961" cy="400110"/>
          </a:xfrm>
          <a:prstGeom prst="rect">
            <a:avLst/>
          </a:prstGeom>
          <a:solidFill>
            <a:srgbClr val="977CB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9EDD64C-F5BE-DB42-BE40-F13E05A8F83C}"/>
              </a:ext>
            </a:extLst>
          </p:cNvPr>
          <p:cNvSpPr txBox="1"/>
          <p:nvPr/>
        </p:nvSpPr>
        <p:spPr>
          <a:xfrm>
            <a:off x="5077416" y="8956963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9048B2F-F3D5-7847-974C-6A2BEC602593}"/>
              </a:ext>
            </a:extLst>
          </p:cNvPr>
          <p:cNvSpPr txBox="1"/>
          <p:nvPr/>
        </p:nvSpPr>
        <p:spPr>
          <a:xfrm>
            <a:off x="2161211" y="8945794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32410845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19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14</cp:revision>
  <dcterms:created xsi:type="dcterms:W3CDTF">2024-07-30T16:42:33Z</dcterms:created>
  <dcterms:modified xsi:type="dcterms:W3CDTF">2024-10-07T00:19:19Z</dcterms:modified>
</cp:coreProperties>
</file>